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Hoş geldiniz. Bugün paralel hesaplamanın ne olduğunu ve neden modern bilgisayar biliminin temeli haline geldiğini konuşacağız.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Cevap fizikte gizli. Güç tüketimi ve ısı, frekansın küpüyle orantılı artar. İşlemcilerimizi hızlandırdıkça, bir duvara tosladık: Isı Duvarı.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 grafik, hız arttıkça ısının nasıl kontrolden çıktığını gösteriyor. Soğutma limitine (kırmızı çizgi) çok hızlı ulaşıyoruz.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Bakın, saat hızını sadece %33 artırmak (3GHz'den 4GHz'e), ısıyı ve güç tüketimini %140 artırıyor. Bu sürdürülebilir bir mühendislik değil.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 yüzden endüstri yön değiştirdi.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Daha hızlı gitmek yerine, yolu genişletmeye karar verdik. Paralellik, verimliliğe giden tek yoldur.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Özetle: Performans artışı, daha hızlı çekirdeklerden daha fazla çekirdeğe ve özelleşmiş donanımlara kaydı.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Peki bu devasa hesaplama gücüyle neler inşa ediyoruz? Merkezde paralel hesaplama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Bilimsel simülasyonlardan Yapay Zekaya, Medya işlemeden Finansal modellemeye kadar hepsinin ortak noktası: Veri paralel doğaları.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Çoğu modern iş yükü doğası gereği veri paraleldir.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Bunu nasıl yapıyoruz? Temel yöntemlerimiz neler?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En basit tanımıyla: Bir problemi çözmek için işin birden fazla parçasını aynı anda yapma sanatıdır.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Veri Paralelliği: En yaygın yöntemdir. Aynı işlemi, verinin farklı parçalarına aynı anda uygularız.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Görev Paralelliği: Farklı işleri (Arayüz, Ağ, Hesaplama) aynı anda yapmaktır.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Pipeline: Bir fabrikanın montaj hattı gibi. Veri bir aşamadan diğerine akar, her istasyon sürekli doludur.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İndirgeme (Reduction): Milyarlarca veriyi tek bir sonuca (örneğin toplama veya ortalama) indirgemek için kullandığımız ağaç yapısıdır.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Önemli olan: Seçtiğiniz mimari, probleminizin sunduğu paralellik türüyle eşleşmelidir.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GPU'ların hikayesi oyunlarla başladı.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Ekrana üçgenler çizmek için tasarlanmışlardı.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Ama sonra fark ettik ki; ekrandaki her piksel aslında bir matematik, her üçgen bir matris işlemidir. Grafik kartı aslında süper hızlı bir hesap makinesiydi.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Eskiden bu gücü kullanmak için grafik API'lerini 'kandırmamız' gerekiyordu.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2007'de NVIDIA, CUDA'yı çıkardı. Artık C++ yazar gibi GPU programlayabiliyoruz.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Paralellik tek bir boyutta gerçekleşmez. Donanımın en küçüğünden en büyüğüne kadar her seviyede mevcuttur.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Bugün bu temel üzerine devasa bir kütüphane ekosistemi kuruldu. cuBLAS, cuDNN gibi araçlar modern yapay zekayı mümkün kıldı.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CUDA pratik ve geliştirici dostu GPU hesaplama için büyük bir dönüm noktasıdır.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Bir CUDA programcısının anlaması gereken ilk şey: İki farklı beynimiz var. Host (CPU) ve Device (GPU). Kendi bellekleri, kendi alanları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Veriyi işlemden önce CPU'dan GPU'ya göndermeliyiz (cudaMemcpy). Bu hat (PCIe), sistemin en yavaş kısmıdır. Darboğaz burasıdır.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Veri karşıya geçtiğinde, 'Kernel'ı başlatırız. GPU'daki binlerce çekirdek veriyi paralel olarak işler.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İş bitince sonucu tekrar CPU'ya geri alırız. Tüm bu dansı yönetmek sizin sorumluluğunuzdadır.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CUDA'nın hiyerarşisi şöyledir: En altta Thread (İş parçacığı)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Thread'ler birleşip Block'ları oluşturur.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Bloklar da birleşip Grid'i oluşturur. Bir kernel başlattığınızda aslında bir Grid başlatırsınız.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Peki her thread, hangi veriyi işleyeceğini nasıl bilir? İşte bu formülle. Her thread, blok numarası ve kendi ID'sini kullanarak global, benzersiz bir kimlik hesaplar.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En küçük ölçekte, SIMD (Single Instruction Multiple Data) vardır. Tek bir CPU çekirdeğinin içinde, tek bir komutla 4 veya 8 sayı üzerinde aynı anda işlem yapabiliriz.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Kernel konfigürasyonu (&lt;&lt;&lt;Blok Sayısı, Thread Sayısı&gt;&gt;&gt;) ile donanımı veriye göre şekillendiririz.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1 Blok, 1 Thread. Toplam 1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1 Blok, 5 Thread. Toplam 5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5 Blok, 1 Thread. Toplam 5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Konfigürasyon: 5 Blok, 5 Thread. Toplam 25 eşzamanlı işlem. Donanımı veriye göre şekillendiriyoruz.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Koda bakalım.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Standart C++'da bir vektör toplama işlemi for döngüsü ile yapılır. Sırayla: 0, 1, 2...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CUDA'da ise döngü yoktur. Döngünün yerini Grid alır.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__global__ etiketi, bu fonksiyonun GPU'da çalışacağını söyler.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Her thread kendi indeksini hesaplar.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Bir üst seviyeye çıktığımızda Multicore işlemcileri görürüz. Burada farklı çekirdekler farklı iş parçacıklarını bağımsız olarak yürütebilir.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Sınır kontrolü yaparız.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Host tarafında ise 3 adımlı bir ritüelimiz var.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Yer Ayır (cudaMalloc)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Kopyala (cudaMemcpy)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Başlat (Kernels)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Sonucu 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Temizle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Teori güzel, peki ya gerçekler? Burada farklı algoritmaların performansını logaritmik ölçekte görüyoruz.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Küçük veri boyutlarında GPU yavaş kalabilir, ancak veri büyüdükçe CPU'yu ezip geçer.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Küçük veri boyutlarında GPU yavaş kalabilir, ancak veri büyüdükçe CPU'yu ezip geçer.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Bunu daha da ölçeklersek GPU dünyasına gireriz. CPU'daki az sayıda güçlü çekirdek yerine, GPU'da binlerce daha küçük ama verimli çekirdek bulunur. Bugünkü odağımız burası olacak.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Bugün sadece yüzeyi kazıdık.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İleri seviye CUDA programlama; bellek erişimlerini hizalamayı, asenkron akışları ve Warp mimarisini anlamayı gerektirir.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Ve son olarak, sınırlarımızı aştığımızda Dağıtık Sistemler devreye girer. Birden fazla makinenin ağ üzerinden haberleşerek devasa problemleri çözmesidir.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Özetle: Çipten veri merkezine kadar stratejimiz aynıdır: Eşzamanlı çalışmayı artır, bekleme süresini azalt.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Peki, neden buna muhtacız? Neden sadece CPU hızını artırıp geçemiyoruz?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Relationship Id="rId5" Type="http://schemas.openxmlformats.org/officeDocument/2006/relationships/notesSlide" Target="../notesSlides/notesSlide9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Relationship Id="rId5" Type="http://schemas.openxmlformats.org/officeDocument/2006/relationships/notesSlide" Target="../notesSlides/notesSlide1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Relationship Id="rId5" Type="http://schemas.openxmlformats.org/officeDocument/2006/relationships/notesSlide" Target="../notesSlides/notesSlide11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Relationship Id="rId5" Type="http://schemas.openxmlformats.org/officeDocument/2006/relationships/notesSlide" Target="../notesSlides/notesSlide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Relationship Id="rId5" Type="http://schemas.openxmlformats.org/officeDocument/2006/relationships/notesSlide" Target="../notesSlides/notesSlide1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Relationship Id="rId5" Type="http://schemas.openxmlformats.org/officeDocument/2006/relationships/notesSlide" Target="../notesSlides/notesSlide1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Relationship Id="rId5" Type="http://schemas.openxmlformats.org/officeDocument/2006/relationships/notesSlide" Target="../notesSlides/notesSlide15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Relationship Id="rId5" Type="http://schemas.openxmlformats.org/officeDocument/2006/relationships/notesSlide" Target="../notesSlides/notesSlide16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Relationship Id="rId5" Type="http://schemas.openxmlformats.org/officeDocument/2006/relationships/notesSlide" Target="../notesSlides/notesSlide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Relationship Id="rId5" Type="http://schemas.openxmlformats.org/officeDocument/2006/relationships/notesSlide" Target="../notesSlides/notesSlide1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Relationship Id="rId5" Type="http://schemas.openxmlformats.org/officeDocument/2006/relationships/notesSlide" Target="../notesSlides/notesSlide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Relationship Id="rId5" Type="http://schemas.openxmlformats.org/officeDocument/2006/relationships/notesSlide" Target="../notesSlides/notesSlide19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Relationship Id="rId5" Type="http://schemas.openxmlformats.org/officeDocument/2006/relationships/notesSlide" Target="../notesSlides/notesSlide20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Relationship Id="rId5" Type="http://schemas.openxmlformats.org/officeDocument/2006/relationships/notesSlide" Target="../notesSlides/notesSlide2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Relationship Id="rId5" Type="http://schemas.openxmlformats.org/officeDocument/2006/relationships/notesSlide" Target="../notesSlides/notesSlide2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Relationship Id="rId5" Type="http://schemas.openxmlformats.org/officeDocument/2006/relationships/notesSlide" Target="../notesSlides/notesSlide2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Relationship Id="rId5" Type="http://schemas.openxmlformats.org/officeDocument/2006/relationships/notesSlide" Target="../notesSlides/notesSlide2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Relationship Id="rId5" Type="http://schemas.openxmlformats.org/officeDocument/2006/relationships/notesSlide" Target="../notesSlides/notesSlide2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Relationship Id="rId5" Type="http://schemas.openxmlformats.org/officeDocument/2006/relationships/notesSlide" Target="../notesSlides/notesSlide2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Relationship Id="rId5" Type="http://schemas.openxmlformats.org/officeDocument/2006/relationships/notesSlide" Target="../notesSlides/notesSlide2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Relationship Id="rId5" Type="http://schemas.openxmlformats.org/officeDocument/2006/relationships/notesSlide" Target="../notesSlides/notesSlide2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Relationship Id="rId5" Type="http://schemas.openxmlformats.org/officeDocument/2006/relationships/notesSlide" Target="../notesSlides/notesSlide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Relationship Id="rId5" Type="http://schemas.openxmlformats.org/officeDocument/2006/relationships/notesSlide" Target="../notesSlides/notesSlide2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Relationship Id="rId5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Relationship Id="rId5" Type="http://schemas.openxmlformats.org/officeDocument/2006/relationships/notesSlide" Target="../notesSlides/notesSlide31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Relationship Id="rId5" Type="http://schemas.openxmlformats.org/officeDocument/2006/relationships/notesSlide" Target="../notesSlides/notesSlide3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Relationship Id="rId5" Type="http://schemas.openxmlformats.org/officeDocument/2006/relationships/notesSlide" Target="../notesSlides/notesSlide3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Relationship Id="rId5" Type="http://schemas.openxmlformats.org/officeDocument/2006/relationships/notesSlide" Target="../notesSlides/notesSlide3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Relationship Id="rId5" Type="http://schemas.openxmlformats.org/officeDocument/2006/relationships/notesSlide" Target="../notesSlides/notesSlide35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Relationship Id="rId5" Type="http://schemas.openxmlformats.org/officeDocument/2006/relationships/notesSlide" Target="../notesSlides/notesSlide3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Relationship Id="rId5" Type="http://schemas.openxmlformats.org/officeDocument/2006/relationships/notesSlide" Target="../notesSlides/notesSlide3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Relationship Id="rId5" Type="http://schemas.openxmlformats.org/officeDocument/2006/relationships/notesSlide" Target="../notesSlides/notesSlide38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Relationship Id="rId5" Type="http://schemas.openxmlformats.org/officeDocument/2006/relationships/notesSlide" Target="../notesSlides/notesSlide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Relationship Id="rId5" Type="http://schemas.openxmlformats.org/officeDocument/2006/relationships/notesSlide" Target="../notesSlides/notesSlide39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Relationship Id="rId5" Type="http://schemas.openxmlformats.org/officeDocument/2006/relationships/notesSlide" Target="../notesSlides/notesSlide40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Relationship Id="rId5" Type="http://schemas.openxmlformats.org/officeDocument/2006/relationships/notesSlide" Target="../notesSlides/notesSlide41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Relationship Id="rId5" Type="http://schemas.openxmlformats.org/officeDocument/2006/relationships/notesSlide" Target="../notesSlides/notesSlide4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Relationship Id="rId5" Type="http://schemas.openxmlformats.org/officeDocument/2006/relationships/notesSlide" Target="../notesSlides/notesSlide43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Relationship Id="rId5" Type="http://schemas.openxmlformats.org/officeDocument/2006/relationships/notesSlide" Target="../notesSlides/notesSlide44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Relationship Id="rId5" Type="http://schemas.openxmlformats.org/officeDocument/2006/relationships/notesSlide" Target="../notesSlides/notesSlide45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Relationship Id="rId5" Type="http://schemas.openxmlformats.org/officeDocument/2006/relationships/notesSlide" Target="../notesSlides/notesSlide4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Relationship Id="rId5" Type="http://schemas.openxmlformats.org/officeDocument/2006/relationships/notesSlide" Target="../notesSlides/notesSlide4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Relationship Id="rId5" Type="http://schemas.openxmlformats.org/officeDocument/2006/relationships/notesSlide" Target="../notesSlides/notesSlide4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Relationship Id="rId5" Type="http://schemas.openxmlformats.org/officeDocument/2006/relationships/notesSlide" Target="../notesSlides/notesSlide4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Relationship Id="rId5" Type="http://schemas.openxmlformats.org/officeDocument/2006/relationships/notesSlide" Target="../notesSlides/notesSlide49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Relationship Id="rId5" Type="http://schemas.openxmlformats.org/officeDocument/2006/relationships/notesSlide" Target="../notesSlides/notesSlide50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Relationship Id="rId5" Type="http://schemas.openxmlformats.org/officeDocument/2006/relationships/notesSlide" Target="../notesSlides/notesSlide5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Relationship Id="rId5" Type="http://schemas.openxmlformats.org/officeDocument/2006/relationships/notesSlide" Target="../notesSlides/notesSlide5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Relationship Id="rId5" Type="http://schemas.openxmlformats.org/officeDocument/2006/relationships/notesSlide" Target="../notesSlides/notesSlide5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Relationship Id="rId5" Type="http://schemas.openxmlformats.org/officeDocument/2006/relationships/notesSlide" Target="../notesSlides/notesSlide54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Relationship Id="rId5" Type="http://schemas.openxmlformats.org/officeDocument/2006/relationships/notesSlide" Target="../notesSlides/notesSlide55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Relationship Id="rId5" Type="http://schemas.openxmlformats.org/officeDocument/2006/relationships/notesSlide" Target="../notesSlides/notesSlide56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Relationship Id="rId5" Type="http://schemas.openxmlformats.org/officeDocument/2006/relationships/notesSlide" Target="../notesSlides/notesSlide5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Relationship Id="rId5" Type="http://schemas.openxmlformats.org/officeDocument/2006/relationships/notesSlide" Target="../notesSlides/notesSlide5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Relationship Id="rId5" Type="http://schemas.openxmlformats.org/officeDocument/2006/relationships/notesSlide" Target="../notesSlides/notesSlide5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60.png"/><Relationship Id="rId5" Type="http://schemas.openxmlformats.org/officeDocument/2006/relationships/notesSlide" Target="../notesSlides/notesSlide59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1.png"/><Relationship Id="rId5" Type="http://schemas.openxmlformats.org/officeDocument/2006/relationships/notesSlide" Target="../notesSlides/notesSlide60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2.png"/><Relationship Id="rId5" Type="http://schemas.openxmlformats.org/officeDocument/2006/relationships/notesSlide" Target="../notesSlides/notesSlide6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Relationship Id="rId5" Type="http://schemas.openxmlformats.org/officeDocument/2006/relationships/notesSlide" Target="../notesSlides/notesSlide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Relationship Id="rId5" Type="http://schemas.openxmlformats.org/officeDocument/2006/relationships/notesSlide" Target="../notesSlides/notesSlide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92dce895761eedc23dc8fb11199f1343f11c961fb721aac765078d6f9dc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1901b340ca923ba646b4a1e34ee18c5c3eb46a768dc1563efe7b7e4a2367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e752de8bcbc4ea4e08d2cf83f15e4efbbb0f57a89bacfdf715b722731eb0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66e117debb7c7ff83cb4fa62cdfb52e1eee35585c76ffaec59e4aa1d7f7a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3c6063fb32ee7a122f2fb304c5062cb5bdd63983d9975d982cf1d1d6718d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1db175a3976443d2cbde746d4eb25ca8c72b05eb732bc56e1e63b1b540a0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a44f9ba6af8b4ceeb50711e3a755c57caaefa86c34d4008faf46f626840c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7fe54432e9abe4215d0716518d2efec5f31bd477e40708c9303d15f4346d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1c1a08efb28e3ceb1a0547295d6424adfc444f3296cc5ff154383064fb4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18a316f21d03f0b1d394b372d58fe3810cb6402489e0070768c7b851cc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85ccebcf53bda70ae4f542537bfd84cdb700a137736774b0f34d8b762ed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ca5b27cada43f3c5e7598ac7f348faedc41bb20d3707a0b30330910819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5cc74b128942b5f25451e7a6393372ff605557976a5775b36bd769454b5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c394b1023ca0f544e959413a7d02a7c8a380188a3ff43777a794bf24cc9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bdb4bd69a6c268160f85e00570635a16f2c11c22ed7875f9aef596c3cda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bd104c8cb7a92d047665a5008bf331df8e30dd507865fe459e71055599e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cc942484d604638fb5f98e99bdbf113a5ea798c14e61ddb6721c1fbca0e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0b7bfb1f03a5c959506fb5af8d15eeed6d5e16455d2fc9d211213fe6a3a7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b6f321224ece6ca3dcf1fc664d207435ac24d17af2eda10d0ad055feca843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4e93ff466e9b4ce5a7acbe42d1ee1e905198e68f21d5cb1285434b23a536c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b3cafbdf05d2132ca4379d3772107cd1f16beb3d3538ab068443ca47fc7b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7e8cdbb4cfcb64bd4b9876ef313ddc91c73b726ea7ed849e14cb436c30b2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098302129688b21a4142f4e7ea962f03f71d4081a1068245e55ac8d22757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bf6ae85d09a8b18f1c1e06715731f30dfcbdacdcd39f20837d9cb66e48e9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1f786797444bd33f10b03f38cbf306e2da2ebd504cbc751cb473534f4e02d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72f2141d145b0e2cd0101d419055bde2bfbd95f4033f96b663cab69fdd50d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224924d48c845ffbcf566d09bffc76955d1163864873c583bcd980af23c3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f507654211338f38cb62f6f39be1cb11d318f392640ba6fb1a003c27198b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375008dabf06fb1bc2c98eeb9c33f396fc5fb6e8cc49aab9a50357fcff04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dd491f57b3b48b2cd4e4c8d2fa06f543cf75640c89a025dfdea51731bc4af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5f89a471e753636214af948869632928e08b647fc116c6babf8114e1284a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4b7534029e8973fd85f694a2005ad8a4181f8e0ded2baba509c3b56e18a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ea71e4ad522bce8edeb7ee80f38fa59eef0d0df70de67846c830307fea69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2d0a160d029cc2fb5648bb162533528e82f67d87f4818aaa499c530bbeb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b4be00ad6b25d3a765b5064ab88f294758a67d9585075b51802326a4efe9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895b7d1e4fd9893e975a17ba88da1ab3f9a076376556f77b237f4fbb0c46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53abe2327df3f3db316f22980e9d3489ff418ff51175ccaaf4bcf52c10dc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e211589f79ab3b69b2af37fb0690d9a48823dbefb1af0955bb9b56e5c55c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bd11b6e72bca90ef813cb70b06ec3d6af56150ce2f23ec56ef2ec03f99f9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4256962fd1a165342fbff49f59fe1e3e4389b7a858e782b30bae1846ca96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88a363c26c3770c7b72c96aff6c0084833e135698478c6ec1dbf05842d9d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21fe7237add75613c7e0591519626685ffc8948896e99d35f7a082fe7b51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844cbe986148f6ae21f07fb8acdf2e183f9a5c5186bcc9e451aa7d58ef797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6882b780cdf047432137379730e38530d8add6bee18f58b8f132962c20ab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a056a5adbd7471074a582ca4c5291a98723409f6e2637cb39153c29cd4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b8603ad737cfd128206acd48fea20250914d89b0ccde0b988a7805e98beb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df234a8158f48645cec5b00a74f067a6007a4aa0823f073e8b503f94043a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8540565a5fbb2606f304e59818a39127b651716e2b8387070f03cf3eaa3f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a36841a3c489db7ead4fe2dd63846d36663ba0b343d446a4a5556f173999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1d191e2f5ac20fc02c15ff3ba7bbfb03a3f24b02eb29356cfdf102701449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06f66971ce5f15df722e2677696f5de5a3b0273144e45af8dac6c04b04dc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c52c4035517cf69a0c8a0cb53f8e24bc8edef5729c4f93102f7e4233473f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e5a0fa25d0070f92d599a584c9156f9cb1dfe410f9fb2f806a572ac6c3b8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d89111385c9519fd28c25539bccc0ec461fcbadd98cc49b452d5922b468f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a0958936998257131c2b525fcecf22b76a8b3b2a0764da8e9d77be8b6909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b1d8267e2aa5c4ef6751b2ee26034705188c5f131b42e0301c4e5b813054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63ab42482568304c2f1506752e89673d70c65c1daca9adfafdd75cde5ba2b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f469646062aa438dff3e597acbe83b1abba1339f0868f9f96ed59f138941e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e5a9a4864d206e855b52f10b320cfecbc00970307cd9ffcf4dc6ca581efa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ee2a8e7f6271c74c873d1edc8af731de98b83714c057b57068d3d6f0771d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826340815b2353ad2a7ef5755ac6cc88731b50a348f4e922cf2afddf9382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5bd45594faa886a462eb37e370bcd064bf013ba0cd500a644c0823704a6b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